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AF19AAB-2388-431C-B98F-A3063B340B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04FD11-FE92-4EF0-8541-2C4E83A40CA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pt-BR" sz="2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E895F84-EF2C-46BB-9F0A-C6F2748D7C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7D4B1A4-EA62-4536-A472-E8809B713D44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B02E061-E6CE-4A1B-A327-239210DBB999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2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3F83C9C-38A1-404B-A1B0-B417967A7F3C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3"/>
          <p:cNvSpPr/>
          <p:nvPr/>
        </p:nvSpPr>
        <p:spPr>
          <a:xfrm>
            <a:off x="0" y="2211480"/>
            <a:ext cx="10080360" cy="255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Monte para mim uma armadilha presa a vitima que ao termino de um temporizador será ativada.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Para que ela se liberte, precisa acertar uma combinação em 3 Botões , mas caso erre a numeração desejada de clicks haja o reinicio total de todos contadores para o estado 0.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Apenas com todos os botões pressionados nas quantidades e ordem certas, todas memórias de ativação serão ligados e então o motor de desativação da armadilha de urso no alvo será ligado.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temporizador chegue no tempo limite, já sabemos o que irá acontecer HaHAhAHA.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Se não concluir a tarefa e entregar no prazo limite o alvo será você!!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CaixaDeTexto 4"/>
          <p:cNvSpPr/>
          <p:nvPr/>
        </p:nvSpPr>
        <p:spPr>
          <a:xfrm>
            <a:off x="4231800" y="813240"/>
            <a:ext cx="495288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rial"/>
                <a:ea typeface="DejaVu Sans"/>
              </a:rPr>
              <a:t>Olá! Você foi Selecionado.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Imagem 6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3961080" cy="2211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Zelio Soft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2" name="Espaço Reservado para Conteúdo 4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2040" cy="3063240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5"/>
          <p:cNvSpPr/>
          <p:nvPr/>
        </p:nvSpPr>
        <p:spPr>
          <a:xfrm>
            <a:off x="360720" y="1221120"/>
            <a:ext cx="9223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Contatores funcionam como botões, precisam ser pressionados para ativar os contadores, assim que o numero do contador for igual ao esperado, ativação da memoria.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No-no Protocol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6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27" name="CaixaDeTexto 5"/>
          <p:cNvSpPr/>
          <p:nvPr/>
        </p:nvSpPr>
        <p:spPr>
          <a:xfrm>
            <a:off x="513000" y="1659600"/>
            <a:ext cx="90712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Alvo erre a quantidade de clicks em qualquer botão, haverá uma reinicialização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785880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Timer &amp; Trap Activation</a:t>
            </a:r>
            <a:endParaRPr b="0" lang="pt-BR" sz="4400" spc="-1" strike="noStrike">
              <a:solidFill>
                <a:schemeClr val="dk1"/>
              </a:solidFill>
              <a:latin typeface="Arial"/>
            </a:endParaRPr>
          </a:p>
        </p:txBody>
      </p:sp>
      <p:pic>
        <p:nvPicPr>
          <p:cNvPr id="30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2360" cy="1352520"/>
          </a:xfrm>
          <a:prstGeom prst="rect">
            <a:avLst/>
          </a:prstGeom>
          <a:ln w="0">
            <a:noFill/>
          </a:ln>
        </p:spPr>
      </p:pic>
      <p:sp>
        <p:nvSpPr>
          <p:cNvPr id="31" name="CaixaDeTexto 5"/>
          <p:cNvSpPr/>
          <p:nvPr/>
        </p:nvSpPr>
        <p:spPr>
          <a:xfrm>
            <a:off x="504000" y="1456560"/>
            <a:ext cx="907128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Temporizador (TT1) é ativado ao inicio, em função T, se no determinado tempo que foi definido o alvo não se libertou , a armadilha será ativada (Q2), e caso todas as mémorias sejam ativadas da forma correta dentro do tempo limite, a armadilha será desativada(Q1) impossibilitando também a ativação desta.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7560" cy="117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2025-11-03T13:39:05Z</dcterms:modified>
  <cp:revision>24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